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handoutMasterIdLst>
    <p:handoutMasterId r:id="rId19"/>
  </p:handout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72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FFF"/>
    <a:srgbClr val="0066FF"/>
    <a:srgbClr val="008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96" autoAdjust="0"/>
  </p:normalViewPr>
  <p:slideViewPr>
    <p:cSldViewPr>
      <p:cViewPr varScale="1">
        <p:scale>
          <a:sx n="68" d="100"/>
          <a:sy n="68" d="100"/>
        </p:scale>
        <p:origin x="144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3202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F3AA90-6BF4-4169-A938-94331996916D}" type="doc">
      <dgm:prSet loTypeId="urn:microsoft.com/office/officeart/2009/3/layout/HorizontalOrganizationChart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DDBBF98-16DA-4C72-AA4A-69938786E495}">
      <dgm:prSet phldrT="[文字]" custT="1"/>
      <dgm:spPr/>
      <dgm:t>
        <a:bodyPr/>
        <a:lstStyle/>
        <a:p>
          <a:r>
            <a:rPr lang="zh-TW" altLang="en-US" sz="7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首頁</a:t>
          </a:r>
          <a:endParaRPr lang="zh-TW" altLang="en-US" sz="7200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gm:t>
    </dgm:pt>
    <dgm:pt modelId="{F68D6BDE-4E85-4641-9D3A-8EB21EDFB3D0}" type="parTrans" cxnId="{A3E32A18-5D56-405E-A127-7F1273A9F1E1}">
      <dgm:prSet/>
      <dgm:spPr/>
      <dgm:t>
        <a:bodyPr/>
        <a:lstStyle/>
        <a:p>
          <a:endParaRPr lang="zh-TW" altLang="en-US"/>
        </a:p>
      </dgm:t>
    </dgm:pt>
    <dgm:pt modelId="{7C09A7FE-6516-410B-9736-C385F2E24A2F}" type="sibTrans" cxnId="{A3E32A18-5D56-405E-A127-7F1273A9F1E1}">
      <dgm:prSet/>
      <dgm:spPr/>
      <dgm:t>
        <a:bodyPr/>
        <a:lstStyle/>
        <a:p>
          <a:endParaRPr lang="zh-TW" altLang="en-US"/>
        </a:p>
      </dgm:t>
    </dgm:pt>
    <dgm:pt modelId="{E0656544-6C99-482F-A43A-1B9520951342}">
      <dgm:prSet phldrT="[文字]"/>
      <dgm:spPr/>
      <dgm:t>
        <a:bodyPr/>
        <a:lstStyle/>
        <a:p>
          <a:r>
            <a:rPr lang="zh-TW" altLang="en-US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新鮮消息</a:t>
          </a:r>
          <a:endParaRPr lang="zh-TW" altLang="en-US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gm:t>
    </dgm:pt>
    <dgm:pt modelId="{C4A75C75-1DB7-4F61-A8C5-55BB576D86B5}" type="parTrans" cxnId="{093A4C67-F6A9-41DB-B9CF-05A7D2E04C17}">
      <dgm:prSet/>
      <dgm:spPr/>
      <dgm:t>
        <a:bodyPr/>
        <a:lstStyle/>
        <a:p>
          <a:endParaRPr lang="zh-TW" altLang="en-US"/>
        </a:p>
      </dgm:t>
    </dgm:pt>
    <dgm:pt modelId="{68FB5D53-21AE-4F0E-BE55-77B9EAE1B27C}" type="sibTrans" cxnId="{093A4C67-F6A9-41DB-B9CF-05A7D2E04C17}">
      <dgm:prSet/>
      <dgm:spPr/>
      <dgm:t>
        <a:bodyPr/>
        <a:lstStyle/>
        <a:p>
          <a:endParaRPr lang="zh-TW" altLang="en-US"/>
        </a:p>
      </dgm:t>
    </dgm:pt>
    <dgm:pt modelId="{477A4F9E-3222-45D8-A85E-39E7A62C4FEC}">
      <dgm:prSet phldrT="[文字]"/>
      <dgm:spPr/>
      <dgm:t>
        <a:bodyPr/>
        <a:lstStyle/>
        <a:p>
          <a:r>
            <a:rPr lang="zh-TW" altLang="en-US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冷影片</a:t>
          </a:r>
          <a:endParaRPr lang="zh-TW" altLang="en-US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gm:t>
    </dgm:pt>
    <dgm:pt modelId="{2D47C9EC-822C-417F-B4C7-D557F501D372}" type="parTrans" cxnId="{E2A3B40C-D501-4215-8824-938925F430E7}">
      <dgm:prSet/>
      <dgm:spPr/>
      <dgm:t>
        <a:bodyPr/>
        <a:lstStyle/>
        <a:p>
          <a:endParaRPr lang="zh-TW" altLang="en-US"/>
        </a:p>
      </dgm:t>
    </dgm:pt>
    <dgm:pt modelId="{FB71B775-C467-40F2-ADC8-98B9E480F6A1}" type="sibTrans" cxnId="{E2A3B40C-D501-4215-8824-938925F430E7}">
      <dgm:prSet/>
      <dgm:spPr/>
      <dgm:t>
        <a:bodyPr/>
        <a:lstStyle/>
        <a:p>
          <a:endParaRPr lang="zh-TW" altLang="en-US"/>
        </a:p>
      </dgm:t>
    </dgm:pt>
    <dgm:pt modelId="{DC5ADDC0-F0DB-476D-8484-FA4760263F72}">
      <dgm:prSet phldrT="[文字]"/>
      <dgm:spPr/>
      <dgm:t>
        <a:bodyPr/>
        <a:lstStyle/>
        <a:p>
          <a:r>
            <a:rPr lang="zh-TW" altLang="en-US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凍文章</a:t>
          </a:r>
          <a:endParaRPr lang="zh-TW" altLang="en-US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gm:t>
    </dgm:pt>
    <dgm:pt modelId="{CA5A1CA5-549D-4D72-BD71-467817F83430}" type="parTrans" cxnId="{1FE4D065-F0B6-43A9-9E3D-55BE17BFF816}">
      <dgm:prSet/>
      <dgm:spPr/>
      <dgm:t>
        <a:bodyPr/>
        <a:lstStyle/>
        <a:p>
          <a:endParaRPr lang="zh-TW" altLang="en-US"/>
        </a:p>
      </dgm:t>
    </dgm:pt>
    <dgm:pt modelId="{05E5A2A1-8FF5-4F07-A937-652792275FBC}" type="sibTrans" cxnId="{1FE4D065-F0B6-43A9-9E3D-55BE17BFF816}">
      <dgm:prSet/>
      <dgm:spPr/>
      <dgm:t>
        <a:bodyPr/>
        <a:lstStyle/>
        <a:p>
          <a:endParaRPr lang="zh-TW" altLang="en-US"/>
        </a:p>
      </dgm:t>
    </dgm:pt>
    <dgm:pt modelId="{469F83E9-D2C2-4BBE-A7DA-2E118356BFEB}">
      <dgm:prSet phldrT="[文字]"/>
      <dgm:spPr/>
      <dgm:t>
        <a:bodyPr/>
        <a:lstStyle/>
        <a:p>
          <a:r>
            <a:rPr lang="zh-TW" altLang="en-US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酷團隊</a:t>
          </a:r>
          <a:endParaRPr lang="zh-TW" altLang="en-US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gm:t>
    </dgm:pt>
    <dgm:pt modelId="{A3453AD3-E597-482C-B662-7E9EE38A2D36}" type="parTrans" cxnId="{0A13CEE6-DF6D-424D-BE99-09CC789C4DD1}">
      <dgm:prSet/>
      <dgm:spPr/>
      <dgm:t>
        <a:bodyPr/>
        <a:lstStyle/>
        <a:p>
          <a:endParaRPr lang="zh-TW" altLang="en-US"/>
        </a:p>
      </dgm:t>
    </dgm:pt>
    <dgm:pt modelId="{707112A9-6414-4FF1-A096-6F7F3482F693}" type="sibTrans" cxnId="{0A13CEE6-DF6D-424D-BE99-09CC789C4DD1}">
      <dgm:prSet/>
      <dgm:spPr/>
      <dgm:t>
        <a:bodyPr/>
        <a:lstStyle/>
        <a:p>
          <a:endParaRPr lang="zh-TW" altLang="en-US"/>
        </a:p>
      </dgm:t>
    </dgm:pt>
    <dgm:pt modelId="{BC455109-A6CC-431F-9AFD-74B8C575C20E}">
      <dgm:prSet phldrT="[文字]"/>
      <dgm:spPr/>
      <dgm:t>
        <a:bodyPr/>
        <a:lstStyle/>
        <a:p>
          <a:r>
            <a:rPr lang="zh-TW" altLang="en-US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神秘專區</a:t>
          </a:r>
          <a:endParaRPr lang="zh-TW" altLang="en-US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gm:t>
    </dgm:pt>
    <dgm:pt modelId="{11040CB1-74DE-496A-A502-6BF4DB1BEEDF}" type="parTrans" cxnId="{48F071AE-5154-42C0-A4CD-4C6825379A63}">
      <dgm:prSet/>
      <dgm:spPr/>
      <dgm:t>
        <a:bodyPr/>
        <a:lstStyle/>
        <a:p>
          <a:endParaRPr lang="zh-TW" altLang="en-US"/>
        </a:p>
      </dgm:t>
    </dgm:pt>
    <dgm:pt modelId="{1364EE3A-E167-40FC-A608-6CDDC1B23B93}" type="sibTrans" cxnId="{48F071AE-5154-42C0-A4CD-4C6825379A63}">
      <dgm:prSet/>
      <dgm:spPr/>
      <dgm:t>
        <a:bodyPr/>
        <a:lstStyle/>
        <a:p>
          <a:endParaRPr lang="zh-TW" altLang="en-US"/>
        </a:p>
      </dgm:t>
    </dgm:pt>
    <dgm:pt modelId="{3473A1E0-1278-489F-AA64-F57AFE6ECB2D}" type="pres">
      <dgm:prSet presAssocID="{C5F3AA90-6BF4-4169-A938-9433199691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2FBFA0B-E233-4B2B-820C-DAA500BA7665}" type="pres">
      <dgm:prSet presAssocID="{6DDBBF98-16DA-4C72-AA4A-69938786E495}" presName="hierRoot1" presStyleCnt="0">
        <dgm:presLayoutVars>
          <dgm:hierBranch val="init"/>
        </dgm:presLayoutVars>
      </dgm:prSet>
      <dgm:spPr/>
    </dgm:pt>
    <dgm:pt modelId="{CC737509-C967-42F7-9B02-F471598DF67F}" type="pres">
      <dgm:prSet presAssocID="{6DDBBF98-16DA-4C72-AA4A-69938786E495}" presName="rootComposite1" presStyleCnt="0"/>
      <dgm:spPr/>
    </dgm:pt>
    <dgm:pt modelId="{EDF038DC-9D03-4808-8913-D275E2476F3D}" type="pres">
      <dgm:prSet presAssocID="{6DDBBF98-16DA-4C72-AA4A-69938786E495}" presName="rootText1" presStyleLbl="node0" presStyleIdx="0" presStyleCnt="1" custScaleX="65670" custScaleY="25826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9C362A-EE57-44D7-901A-54FB0FE6FC91}" type="pres">
      <dgm:prSet presAssocID="{6DDBBF98-16DA-4C72-AA4A-69938786E495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D2B48F02-22F7-4EF3-8134-923904DC3E31}" type="pres">
      <dgm:prSet presAssocID="{6DDBBF98-16DA-4C72-AA4A-69938786E495}" presName="hierChild2" presStyleCnt="0"/>
      <dgm:spPr/>
    </dgm:pt>
    <dgm:pt modelId="{D07FDE3C-B984-484F-9E49-3EE709EB1F52}" type="pres">
      <dgm:prSet presAssocID="{C4A75C75-1DB7-4F61-A8C5-55BB576D86B5}" presName="Name64" presStyleLbl="parChTrans1D2" presStyleIdx="0" presStyleCnt="5"/>
      <dgm:spPr/>
      <dgm:t>
        <a:bodyPr/>
        <a:lstStyle/>
        <a:p>
          <a:endParaRPr lang="zh-TW" altLang="en-US"/>
        </a:p>
      </dgm:t>
    </dgm:pt>
    <dgm:pt modelId="{67DBF10E-6AEB-4AF5-B380-5E53BA6DD647}" type="pres">
      <dgm:prSet presAssocID="{E0656544-6C99-482F-A43A-1B9520951342}" presName="hierRoot2" presStyleCnt="0">
        <dgm:presLayoutVars>
          <dgm:hierBranch val="init"/>
        </dgm:presLayoutVars>
      </dgm:prSet>
      <dgm:spPr/>
    </dgm:pt>
    <dgm:pt modelId="{916B6951-AFE7-456A-B986-DDC87F1EA696}" type="pres">
      <dgm:prSet presAssocID="{E0656544-6C99-482F-A43A-1B9520951342}" presName="rootComposite" presStyleCnt="0"/>
      <dgm:spPr/>
    </dgm:pt>
    <dgm:pt modelId="{ED32B061-212A-44E7-B670-AB5323176B00}" type="pres">
      <dgm:prSet presAssocID="{E0656544-6C99-482F-A43A-1B9520951342}" presName="rootText" presStyleLbl="node2" presStyleIdx="0" presStyleCnt="5" custScaleX="83121" custScaleY="4753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6E25EAA-276E-47B8-8C17-D42530ABA7CB}" type="pres">
      <dgm:prSet presAssocID="{E0656544-6C99-482F-A43A-1B9520951342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5134D306-E4B2-4B88-A6D8-517863DBEF8A}" type="pres">
      <dgm:prSet presAssocID="{E0656544-6C99-482F-A43A-1B9520951342}" presName="hierChild4" presStyleCnt="0"/>
      <dgm:spPr/>
    </dgm:pt>
    <dgm:pt modelId="{4F0EEEC6-3F98-42EE-9A32-982D87970FEC}" type="pres">
      <dgm:prSet presAssocID="{E0656544-6C99-482F-A43A-1B9520951342}" presName="hierChild5" presStyleCnt="0"/>
      <dgm:spPr/>
    </dgm:pt>
    <dgm:pt modelId="{1470C262-CDC7-4F68-B712-A9A867C73DBE}" type="pres">
      <dgm:prSet presAssocID="{2D47C9EC-822C-417F-B4C7-D557F501D372}" presName="Name64" presStyleLbl="parChTrans1D2" presStyleIdx="1" presStyleCnt="5"/>
      <dgm:spPr/>
      <dgm:t>
        <a:bodyPr/>
        <a:lstStyle/>
        <a:p>
          <a:endParaRPr lang="zh-TW" altLang="en-US"/>
        </a:p>
      </dgm:t>
    </dgm:pt>
    <dgm:pt modelId="{C20B941E-4C68-4359-A5CA-196054B05049}" type="pres">
      <dgm:prSet presAssocID="{477A4F9E-3222-45D8-A85E-39E7A62C4FEC}" presName="hierRoot2" presStyleCnt="0">
        <dgm:presLayoutVars>
          <dgm:hierBranch val="init"/>
        </dgm:presLayoutVars>
      </dgm:prSet>
      <dgm:spPr/>
    </dgm:pt>
    <dgm:pt modelId="{8B8F2C6B-CD17-4110-8BB4-D6394971EE3F}" type="pres">
      <dgm:prSet presAssocID="{477A4F9E-3222-45D8-A85E-39E7A62C4FEC}" presName="rootComposite" presStyleCnt="0"/>
      <dgm:spPr/>
    </dgm:pt>
    <dgm:pt modelId="{13E1E460-8068-4E23-BBD9-EC800227B5AD}" type="pres">
      <dgm:prSet presAssocID="{477A4F9E-3222-45D8-A85E-39E7A62C4FEC}" presName="rootText" presStyleLbl="node2" presStyleIdx="1" presStyleCnt="5" custScaleX="83121" custScaleY="4753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BFF344A-5C9E-4C6E-97A7-4989960BA014}" type="pres">
      <dgm:prSet presAssocID="{477A4F9E-3222-45D8-A85E-39E7A62C4FEC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FCD7F2F1-FAF6-49AC-8E58-3AB2E6E7A6FF}" type="pres">
      <dgm:prSet presAssocID="{477A4F9E-3222-45D8-A85E-39E7A62C4FEC}" presName="hierChild4" presStyleCnt="0"/>
      <dgm:spPr/>
    </dgm:pt>
    <dgm:pt modelId="{8924988E-3C2F-409C-86C2-4A41F9A58E19}" type="pres">
      <dgm:prSet presAssocID="{477A4F9E-3222-45D8-A85E-39E7A62C4FEC}" presName="hierChild5" presStyleCnt="0"/>
      <dgm:spPr/>
    </dgm:pt>
    <dgm:pt modelId="{F52B7592-9D71-4F87-8B37-83236CCF773C}" type="pres">
      <dgm:prSet presAssocID="{CA5A1CA5-549D-4D72-BD71-467817F83430}" presName="Name64" presStyleLbl="parChTrans1D2" presStyleIdx="2" presStyleCnt="5"/>
      <dgm:spPr/>
      <dgm:t>
        <a:bodyPr/>
        <a:lstStyle/>
        <a:p>
          <a:endParaRPr lang="zh-TW" altLang="en-US"/>
        </a:p>
      </dgm:t>
    </dgm:pt>
    <dgm:pt modelId="{B2EB9C4E-C7E0-4BE7-A3A6-D6C019C20D44}" type="pres">
      <dgm:prSet presAssocID="{DC5ADDC0-F0DB-476D-8484-FA4760263F72}" presName="hierRoot2" presStyleCnt="0">
        <dgm:presLayoutVars>
          <dgm:hierBranch val="init"/>
        </dgm:presLayoutVars>
      </dgm:prSet>
      <dgm:spPr/>
    </dgm:pt>
    <dgm:pt modelId="{B368DD6E-C761-40C5-88DB-36C0CA5DD46D}" type="pres">
      <dgm:prSet presAssocID="{DC5ADDC0-F0DB-476D-8484-FA4760263F72}" presName="rootComposite" presStyleCnt="0"/>
      <dgm:spPr/>
    </dgm:pt>
    <dgm:pt modelId="{857373CB-0A00-4D76-902E-FB12DC7C6539}" type="pres">
      <dgm:prSet presAssocID="{DC5ADDC0-F0DB-476D-8484-FA4760263F72}" presName="rootText" presStyleLbl="node2" presStyleIdx="2" presStyleCnt="5" custScaleX="83121" custScaleY="4753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5B39F15-D580-4671-9107-AB07116FCC40}" type="pres">
      <dgm:prSet presAssocID="{DC5ADDC0-F0DB-476D-8484-FA4760263F72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EC330017-4B5F-4D7C-AC42-867AD7824650}" type="pres">
      <dgm:prSet presAssocID="{DC5ADDC0-F0DB-476D-8484-FA4760263F72}" presName="hierChild4" presStyleCnt="0"/>
      <dgm:spPr/>
    </dgm:pt>
    <dgm:pt modelId="{F73F7FDB-8ABC-460F-9706-417A9FC47EE3}" type="pres">
      <dgm:prSet presAssocID="{DC5ADDC0-F0DB-476D-8484-FA4760263F72}" presName="hierChild5" presStyleCnt="0"/>
      <dgm:spPr/>
    </dgm:pt>
    <dgm:pt modelId="{E9479FFF-2A8A-49C3-9E86-01B420895D27}" type="pres">
      <dgm:prSet presAssocID="{A3453AD3-E597-482C-B662-7E9EE38A2D36}" presName="Name64" presStyleLbl="parChTrans1D2" presStyleIdx="3" presStyleCnt="5"/>
      <dgm:spPr/>
      <dgm:t>
        <a:bodyPr/>
        <a:lstStyle/>
        <a:p>
          <a:endParaRPr lang="zh-TW" altLang="en-US"/>
        </a:p>
      </dgm:t>
    </dgm:pt>
    <dgm:pt modelId="{62C12E32-7732-40D9-8293-42C46C387EC1}" type="pres">
      <dgm:prSet presAssocID="{469F83E9-D2C2-4BBE-A7DA-2E118356BFEB}" presName="hierRoot2" presStyleCnt="0">
        <dgm:presLayoutVars>
          <dgm:hierBranch val="init"/>
        </dgm:presLayoutVars>
      </dgm:prSet>
      <dgm:spPr/>
    </dgm:pt>
    <dgm:pt modelId="{FDF0CBA1-BEFA-49E5-B5AE-4A8C6F9FFD2C}" type="pres">
      <dgm:prSet presAssocID="{469F83E9-D2C2-4BBE-A7DA-2E118356BFEB}" presName="rootComposite" presStyleCnt="0"/>
      <dgm:spPr/>
    </dgm:pt>
    <dgm:pt modelId="{3643CB45-8452-4B4E-A4E1-78FFE4EDE87C}" type="pres">
      <dgm:prSet presAssocID="{469F83E9-D2C2-4BBE-A7DA-2E118356BFEB}" presName="rootText" presStyleLbl="node2" presStyleIdx="3" presStyleCnt="5" custScaleX="83121" custScaleY="4753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657922C-8DE6-4639-8112-27C4DE547F20}" type="pres">
      <dgm:prSet presAssocID="{469F83E9-D2C2-4BBE-A7DA-2E118356BFEB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48D98EF2-6865-4FF1-A312-7B4437249C41}" type="pres">
      <dgm:prSet presAssocID="{469F83E9-D2C2-4BBE-A7DA-2E118356BFEB}" presName="hierChild4" presStyleCnt="0"/>
      <dgm:spPr/>
    </dgm:pt>
    <dgm:pt modelId="{F68F54D5-CE7D-4E75-BD65-F912BF156CA6}" type="pres">
      <dgm:prSet presAssocID="{469F83E9-D2C2-4BBE-A7DA-2E118356BFEB}" presName="hierChild5" presStyleCnt="0"/>
      <dgm:spPr/>
    </dgm:pt>
    <dgm:pt modelId="{CEC87CA1-CCDC-4759-849E-2E0FB051DEC8}" type="pres">
      <dgm:prSet presAssocID="{11040CB1-74DE-496A-A502-6BF4DB1BEEDF}" presName="Name64" presStyleLbl="parChTrans1D2" presStyleIdx="4" presStyleCnt="5"/>
      <dgm:spPr/>
      <dgm:t>
        <a:bodyPr/>
        <a:lstStyle/>
        <a:p>
          <a:endParaRPr lang="zh-TW" altLang="en-US"/>
        </a:p>
      </dgm:t>
    </dgm:pt>
    <dgm:pt modelId="{21D233F4-E3A6-45E7-B718-BAF2DB4EF14F}" type="pres">
      <dgm:prSet presAssocID="{BC455109-A6CC-431F-9AFD-74B8C575C20E}" presName="hierRoot2" presStyleCnt="0">
        <dgm:presLayoutVars>
          <dgm:hierBranch val="init"/>
        </dgm:presLayoutVars>
      </dgm:prSet>
      <dgm:spPr/>
    </dgm:pt>
    <dgm:pt modelId="{F7B7A3F1-2043-4BA0-A9E5-6513CCAD6785}" type="pres">
      <dgm:prSet presAssocID="{BC455109-A6CC-431F-9AFD-74B8C575C20E}" presName="rootComposite" presStyleCnt="0"/>
      <dgm:spPr/>
    </dgm:pt>
    <dgm:pt modelId="{5DB0A103-54F7-4A87-8D2D-3EB8160DC369}" type="pres">
      <dgm:prSet presAssocID="{BC455109-A6CC-431F-9AFD-74B8C575C20E}" presName="rootText" presStyleLbl="node2" presStyleIdx="4" presStyleCnt="5" custScaleX="83121" custScaleY="4753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82540A2-36E5-40DC-A76D-A023F827DE66}" type="pres">
      <dgm:prSet presAssocID="{BC455109-A6CC-431F-9AFD-74B8C575C20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7557F77-F410-4C3E-B22F-B821283A574B}" type="pres">
      <dgm:prSet presAssocID="{BC455109-A6CC-431F-9AFD-74B8C575C20E}" presName="hierChild4" presStyleCnt="0"/>
      <dgm:spPr/>
    </dgm:pt>
    <dgm:pt modelId="{D5DE096B-568D-4FBA-B27B-8E82219A8681}" type="pres">
      <dgm:prSet presAssocID="{BC455109-A6CC-431F-9AFD-74B8C575C20E}" presName="hierChild5" presStyleCnt="0"/>
      <dgm:spPr/>
    </dgm:pt>
    <dgm:pt modelId="{A5A74E63-D9D8-4893-84ED-1DB446DFAFBE}" type="pres">
      <dgm:prSet presAssocID="{6DDBBF98-16DA-4C72-AA4A-69938786E495}" presName="hierChild3" presStyleCnt="0"/>
      <dgm:spPr/>
    </dgm:pt>
  </dgm:ptLst>
  <dgm:cxnLst>
    <dgm:cxn modelId="{A3E32A18-5D56-405E-A127-7F1273A9F1E1}" srcId="{C5F3AA90-6BF4-4169-A938-94331996916D}" destId="{6DDBBF98-16DA-4C72-AA4A-69938786E495}" srcOrd="0" destOrd="0" parTransId="{F68D6BDE-4E85-4641-9D3A-8EB21EDFB3D0}" sibTransId="{7C09A7FE-6516-410B-9736-C385F2E24A2F}"/>
    <dgm:cxn modelId="{F80D8F44-022F-44F2-A9F0-9F436D3A71F0}" type="presOf" srcId="{469F83E9-D2C2-4BBE-A7DA-2E118356BFEB}" destId="{6657922C-8DE6-4639-8112-27C4DE547F20}" srcOrd="1" destOrd="0" presId="urn:microsoft.com/office/officeart/2009/3/layout/HorizontalOrganizationChart"/>
    <dgm:cxn modelId="{2B31F386-FA4D-41C7-B4A3-B2DA2F891406}" type="presOf" srcId="{DC5ADDC0-F0DB-476D-8484-FA4760263F72}" destId="{F5B39F15-D580-4671-9107-AB07116FCC40}" srcOrd="1" destOrd="0" presId="urn:microsoft.com/office/officeart/2009/3/layout/HorizontalOrganizationChart"/>
    <dgm:cxn modelId="{1FE4D065-F0B6-43A9-9E3D-55BE17BFF816}" srcId="{6DDBBF98-16DA-4C72-AA4A-69938786E495}" destId="{DC5ADDC0-F0DB-476D-8484-FA4760263F72}" srcOrd="2" destOrd="0" parTransId="{CA5A1CA5-549D-4D72-BD71-467817F83430}" sibTransId="{05E5A2A1-8FF5-4F07-A937-652792275FBC}"/>
    <dgm:cxn modelId="{9EE175CC-A650-49DA-A2DC-DEC94D9B8409}" type="presOf" srcId="{6DDBBF98-16DA-4C72-AA4A-69938786E495}" destId="{EDF038DC-9D03-4808-8913-D275E2476F3D}" srcOrd="0" destOrd="0" presId="urn:microsoft.com/office/officeart/2009/3/layout/HorizontalOrganizationChart"/>
    <dgm:cxn modelId="{56DB7242-4815-4CAC-9F6B-39E48B6174EC}" type="presOf" srcId="{BC455109-A6CC-431F-9AFD-74B8C575C20E}" destId="{5DB0A103-54F7-4A87-8D2D-3EB8160DC369}" srcOrd="0" destOrd="0" presId="urn:microsoft.com/office/officeart/2009/3/layout/HorizontalOrganizationChart"/>
    <dgm:cxn modelId="{48F071AE-5154-42C0-A4CD-4C6825379A63}" srcId="{6DDBBF98-16DA-4C72-AA4A-69938786E495}" destId="{BC455109-A6CC-431F-9AFD-74B8C575C20E}" srcOrd="4" destOrd="0" parTransId="{11040CB1-74DE-496A-A502-6BF4DB1BEEDF}" sibTransId="{1364EE3A-E167-40FC-A608-6CDDC1B23B93}"/>
    <dgm:cxn modelId="{0A13CEE6-DF6D-424D-BE99-09CC789C4DD1}" srcId="{6DDBBF98-16DA-4C72-AA4A-69938786E495}" destId="{469F83E9-D2C2-4BBE-A7DA-2E118356BFEB}" srcOrd="3" destOrd="0" parTransId="{A3453AD3-E597-482C-B662-7E9EE38A2D36}" sibTransId="{707112A9-6414-4FF1-A096-6F7F3482F693}"/>
    <dgm:cxn modelId="{6CCB073C-44D9-4AF5-B5C2-E8126883F3AA}" type="presOf" srcId="{DC5ADDC0-F0DB-476D-8484-FA4760263F72}" destId="{857373CB-0A00-4D76-902E-FB12DC7C6539}" srcOrd="0" destOrd="0" presId="urn:microsoft.com/office/officeart/2009/3/layout/HorizontalOrganizationChart"/>
    <dgm:cxn modelId="{BAD3382A-86B4-4700-B921-70F903F696D8}" type="presOf" srcId="{6DDBBF98-16DA-4C72-AA4A-69938786E495}" destId="{E39C362A-EE57-44D7-901A-54FB0FE6FC91}" srcOrd="1" destOrd="0" presId="urn:microsoft.com/office/officeart/2009/3/layout/HorizontalOrganizationChart"/>
    <dgm:cxn modelId="{765FE4F0-B774-485E-89AB-C480DC1875C2}" type="presOf" srcId="{A3453AD3-E597-482C-B662-7E9EE38A2D36}" destId="{E9479FFF-2A8A-49C3-9E86-01B420895D27}" srcOrd="0" destOrd="0" presId="urn:microsoft.com/office/officeart/2009/3/layout/HorizontalOrganizationChart"/>
    <dgm:cxn modelId="{C4220BE1-264C-4E38-8B5D-309C1FB48F29}" type="presOf" srcId="{477A4F9E-3222-45D8-A85E-39E7A62C4FEC}" destId="{13E1E460-8068-4E23-BBD9-EC800227B5AD}" srcOrd="0" destOrd="0" presId="urn:microsoft.com/office/officeart/2009/3/layout/HorizontalOrganizationChart"/>
    <dgm:cxn modelId="{7D532523-8321-4512-8BE2-CE900637E644}" type="presOf" srcId="{11040CB1-74DE-496A-A502-6BF4DB1BEEDF}" destId="{CEC87CA1-CCDC-4759-849E-2E0FB051DEC8}" srcOrd="0" destOrd="0" presId="urn:microsoft.com/office/officeart/2009/3/layout/HorizontalOrganizationChart"/>
    <dgm:cxn modelId="{078EE8B0-B4DA-462E-ACBF-F4DDA2BFE7E9}" type="presOf" srcId="{E0656544-6C99-482F-A43A-1B9520951342}" destId="{ED32B061-212A-44E7-B670-AB5323176B00}" srcOrd="0" destOrd="0" presId="urn:microsoft.com/office/officeart/2009/3/layout/HorizontalOrganizationChart"/>
    <dgm:cxn modelId="{F813C006-E1CB-403D-94C9-A865E0603C1A}" type="presOf" srcId="{E0656544-6C99-482F-A43A-1B9520951342}" destId="{36E25EAA-276E-47B8-8C17-D42530ABA7CB}" srcOrd="1" destOrd="0" presId="urn:microsoft.com/office/officeart/2009/3/layout/HorizontalOrganizationChart"/>
    <dgm:cxn modelId="{FCA172DA-9392-49FF-8C87-CE90A0569682}" type="presOf" srcId="{469F83E9-D2C2-4BBE-A7DA-2E118356BFEB}" destId="{3643CB45-8452-4B4E-A4E1-78FFE4EDE87C}" srcOrd="0" destOrd="0" presId="urn:microsoft.com/office/officeart/2009/3/layout/HorizontalOrganizationChart"/>
    <dgm:cxn modelId="{E4076F65-BBCA-4C4A-AEE6-FFABD9F08A3D}" type="presOf" srcId="{477A4F9E-3222-45D8-A85E-39E7A62C4FEC}" destId="{EBFF344A-5C9E-4C6E-97A7-4989960BA014}" srcOrd="1" destOrd="0" presId="urn:microsoft.com/office/officeart/2009/3/layout/HorizontalOrganizationChart"/>
    <dgm:cxn modelId="{093A4C67-F6A9-41DB-B9CF-05A7D2E04C17}" srcId="{6DDBBF98-16DA-4C72-AA4A-69938786E495}" destId="{E0656544-6C99-482F-A43A-1B9520951342}" srcOrd="0" destOrd="0" parTransId="{C4A75C75-1DB7-4F61-A8C5-55BB576D86B5}" sibTransId="{68FB5D53-21AE-4F0E-BE55-77B9EAE1B27C}"/>
    <dgm:cxn modelId="{F1298174-1B5F-45D5-A9E0-B76399782037}" type="presOf" srcId="{2D47C9EC-822C-417F-B4C7-D557F501D372}" destId="{1470C262-CDC7-4F68-B712-A9A867C73DBE}" srcOrd="0" destOrd="0" presId="urn:microsoft.com/office/officeart/2009/3/layout/HorizontalOrganizationChart"/>
    <dgm:cxn modelId="{01C83094-C12F-4BAC-9AA5-DDC72B68E7AD}" type="presOf" srcId="{CA5A1CA5-549D-4D72-BD71-467817F83430}" destId="{F52B7592-9D71-4F87-8B37-83236CCF773C}" srcOrd="0" destOrd="0" presId="urn:microsoft.com/office/officeart/2009/3/layout/HorizontalOrganizationChart"/>
    <dgm:cxn modelId="{BC9F1B49-8629-4879-8837-1DCA5203D065}" type="presOf" srcId="{C4A75C75-1DB7-4F61-A8C5-55BB576D86B5}" destId="{D07FDE3C-B984-484F-9E49-3EE709EB1F52}" srcOrd="0" destOrd="0" presId="urn:microsoft.com/office/officeart/2009/3/layout/HorizontalOrganizationChart"/>
    <dgm:cxn modelId="{E2A3B40C-D501-4215-8824-938925F430E7}" srcId="{6DDBBF98-16DA-4C72-AA4A-69938786E495}" destId="{477A4F9E-3222-45D8-A85E-39E7A62C4FEC}" srcOrd="1" destOrd="0" parTransId="{2D47C9EC-822C-417F-B4C7-D557F501D372}" sibTransId="{FB71B775-C467-40F2-ADC8-98B9E480F6A1}"/>
    <dgm:cxn modelId="{1FD43025-E3DD-4DB3-A6C4-0540CD65357E}" type="presOf" srcId="{C5F3AA90-6BF4-4169-A938-94331996916D}" destId="{3473A1E0-1278-489F-AA64-F57AFE6ECB2D}" srcOrd="0" destOrd="0" presId="urn:microsoft.com/office/officeart/2009/3/layout/HorizontalOrganizationChart"/>
    <dgm:cxn modelId="{350E8D03-A1B4-461B-A556-23EB3EBB1E11}" type="presOf" srcId="{BC455109-A6CC-431F-9AFD-74B8C575C20E}" destId="{982540A2-36E5-40DC-A76D-A023F827DE66}" srcOrd="1" destOrd="0" presId="urn:microsoft.com/office/officeart/2009/3/layout/HorizontalOrganizationChart"/>
    <dgm:cxn modelId="{705CA9E6-9F13-4FAC-93FD-5BE21C87A1A3}" type="presParOf" srcId="{3473A1E0-1278-489F-AA64-F57AFE6ECB2D}" destId="{D2FBFA0B-E233-4B2B-820C-DAA500BA7665}" srcOrd="0" destOrd="0" presId="urn:microsoft.com/office/officeart/2009/3/layout/HorizontalOrganizationChart"/>
    <dgm:cxn modelId="{1A038F8F-1F90-44C7-B716-1EA7F88FF894}" type="presParOf" srcId="{D2FBFA0B-E233-4B2B-820C-DAA500BA7665}" destId="{CC737509-C967-42F7-9B02-F471598DF67F}" srcOrd="0" destOrd="0" presId="urn:microsoft.com/office/officeart/2009/3/layout/HorizontalOrganizationChart"/>
    <dgm:cxn modelId="{22DC9059-CEAF-4E54-8554-E6E990AF7F38}" type="presParOf" srcId="{CC737509-C967-42F7-9B02-F471598DF67F}" destId="{EDF038DC-9D03-4808-8913-D275E2476F3D}" srcOrd="0" destOrd="0" presId="urn:microsoft.com/office/officeart/2009/3/layout/HorizontalOrganizationChart"/>
    <dgm:cxn modelId="{D98EA891-733F-4989-A767-BF885CA36782}" type="presParOf" srcId="{CC737509-C967-42F7-9B02-F471598DF67F}" destId="{E39C362A-EE57-44D7-901A-54FB0FE6FC91}" srcOrd="1" destOrd="0" presId="urn:microsoft.com/office/officeart/2009/3/layout/HorizontalOrganizationChart"/>
    <dgm:cxn modelId="{94192336-4DB1-408B-ABE5-721D84B40C36}" type="presParOf" srcId="{D2FBFA0B-E233-4B2B-820C-DAA500BA7665}" destId="{D2B48F02-22F7-4EF3-8134-923904DC3E31}" srcOrd="1" destOrd="0" presId="urn:microsoft.com/office/officeart/2009/3/layout/HorizontalOrganizationChart"/>
    <dgm:cxn modelId="{1E4ED6E0-754C-4410-B116-53890E0BB2A7}" type="presParOf" srcId="{D2B48F02-22F7-4EF3-8134-923904DC3E31}" destId="{D07FDE3C-B984-484F-9E49-3EE709EB1F52}" srcOrd="0" destOrd="0" presId="urn:microsoft.com/office/officeart/2009/3/layout/HorizontalOrganizationChart"/>
    <dgm:cxn modelId="{294CAB46-506C-4B29-B129-00E85A7A8F03}" type="presParOf" srcId="{D2B48F02-22F7-4EF3-8134-923904DC3E31}" destId="{67DBF10E-6AEB-4AF5-B380-5E53BA6DD647}" srcOrd="1" destOrd="0" presId="urn:microsoft.com/office/officeart/2009/3/layout/HorizontalOrganizationChart"/>
    <dgm:cxn modelId="{76490D42-74FF-43B8-8F4E-9F5134BB3BA0}" type="presParOf" srcId="{67DBF10E-6AEB-4AF5-B380-5E53BA6DD647}" destId="{916B6951-AFE7-456A-B986-DDC87F1EA696}" srcOrd="0" destOrd="0" presId="urn:microsoft.com/office/officeart/2009/3/layout/HorizontalOrganizationChart"/>
    <dgm:cxn modelId="{B9839683-A24D-4297-87D7-CC2610AAEE1B}" type="presParOf" srcId="{916B6951-AFE7-456A-B986-DDC87F1EA696}" destId="{ED32B061-212A-44E7-B670-AB5323176B00}" srcOrd="0" destOrd="0" presId="urn:microsoft.com/office/officeart/2009/3/layout/HorizontalOrganizationChart"/>
    <dgm:cxn modelId="{651E9CD4-DEC1-4614-9A62-77F86C9AA52C}" type="presParOf" srcId="{916B6951-AFE7-456A-B986-DDC87F1EA696}" destId="{36E25EAA-276E-47B8-8C17-D42530ABA7CB}" srcOrd="1" destOrd="0" presId="urn:microsoft.com/office/officeart/2009/3/layout/HorizontalOrganizationChart"/>
    <dgm:cxn modelId="{4FCAA67D-3ABD-4810-AD5A-204F4C49BFB0}" type="presParOf" srcId="{67DBF10E-6AEB-4AF5-B380-5E53BA6DD647}" destId="{5134D306-E4B2-4B88-A6D8-517863DBEF8A}" srcOrd="1" destOrd="0" presId="urn:microsoft.com/office/officeart/2009/3/layout/HorizontalOrganizationChart"/>
    <dgm:cxn modelId="{29DE0FFE-6867-45DC-9F6A-E34149D8CC43}" type="presParOf" srcId="{67DBF10E-6AEB-4AF5-B380-5E53BA6DD647}" destId="{4F0EEEC6-3F98-42EE-9A32-982D87970FEC}" srcOrd="2" destOrd="0" presId="urn:microsoft.com/office/officeart/2009/3/layout/HorizontalOrganizationChart"/>
    <dgm:cxn modelId="{C1BC5C32-25DC-4AF9-B90A-52F886C15CF7}" type="presParOf" srcId="{D2B48F02-22F7-4EF3-8134-923904DC3E31}" destId="{1470C262-CDC7-4F68-B712-A9A867C73DBE}" srcOrd="2" destOrd="0" presId="urn:microsoft.com/office/officeart/2009/3/layout/HorizontalOrganizationChart"/>
    <dgm:cxn modelId="{EC14E62A-2FDD-40F3-B988-1C71048163D8}" type="presParOf" srcId="{D2B48F02-22F7-4EF3-8134-923904DC3E31}" destId="{C20B941E-4C68-4359-A5CA-196054B05049}" srcOrd="3" destOrd="0" presId="urn:microsoft.com/office/officeart/2009/3/layout/HorizontalOrganizationChart"/>
    <dgm:cxn modelId="{F842ACD9-EE38-494E-8748-754B9935D306}" type="presParOf" srcId="{C20B941E-4C68-4359-A5CA-196054B05049}" destId="{8B8F2C6B-CD17-4110-8BB4-D6394971EE3F}" srcOrd="0" destOrd="0" presId="urn:microsoft.com/office/officeart/2009/3/layout/HorizontalOrganizationChart"/>
    <dgm:cxn modelId="{3B250D12-A021-4885-885A-EF9C08AD4AA4}" type="presParOf" srcId="{8B8F2C6B-CD17-4110-8BB4-D6394971EE3F}" destId="{13E1E460-8068-4E23-BBD9-EC800227B5AD}" srcOrd="0" destOrd="0" presId="urn:microsoft.com/office/officeart/2009/3/layout/HorizontalOrganizationChart"/>
    <dgm:cxn modelId="{846EE39F-6E63-4855-BB0A-93272EE8A573}" type="presParOf" srcId="{8B8F2C6B-CD17-4110-8BB4-D6394971EE3F}" destId="{EBFF344A-5C9E-4C6E-97A7-4989960BA014}" srcOrd="1" destOrd="0" presId="urn:microsoft.com/office/officeart/2009/3/layout/HorizontalOrganizationChart"/>
    <dgm:cxn modelId="{CC7CBFE4-D371-4DE1-82E8-BE31173A1806}" type="presParOf" srcId="{C20B941E-4C68-4359-A5CA-196054B05049}" destId="{FCD7F2F1-FAF6-49AC-8E58-3AB2E6E7A6FF}" srcOrd="1" destOrd="0" presId="urn:microsoft.com/office/officeart/2009/3/layout/HorizontalOrganizationChart"/>
    <dgm:cxn modelId="{4A226CD6-002C-45D9-820C-71ABB7E8AE3F}" type="presParOf" srcId="{C20B941E-4C68-4359-A5CA-196054B05049}" destId="{8924988E-3C2F-409C-86C2-4A41F9A58E19}" srcOrd="2" destOrd="0" presId="urn:microsoft.com/office/officeart/2009/3/layout/HorizontalOrganizationChart"/>
    <dgm:cxn modelId="{185B189A-9D15-4659-92F4-A1791CF45EA2}" type="presParOf" srcId="{D2B48F02-22F7-4EF3-8134-923904DC3E31}" destId="{F52B7592-9D71-4F87-8B37-83236CCF773C}" srcOrd="4" destOrd="0" presId="urn:microsoft.com/office/officeart/2009/3/layout/HorizontalOrganizationChart"/>
    <dgm:cxn modelId="{C08C00B6-5864-44F3-90FC-B502B0AC915E}" type="presParOf" srcId="{D2B48F02-22F7-4EF3-8134-923904DC3E31}" destId="{B2EB9C4E-C7E0-4BE7-A3A6-D6C019C20D44}" srcOrd="5" destOrd="0" presId="urn:microsoft.com/office/officeart/2009/3/layout/HorizontalOrganizationChart"/>
    <dgm:cxn modelId="{56F6B97C-6FFA-40FC-A3C4-1915A7840260}" type="presParOf" srcId="{B2EB9C4E-C7E0-4BE7-A3A6-D6C019C20D44}" destId="{B368DD6E-C761-40C5-88DB-36C0CA5DD46D}" srcOrd="0" destOrd="0" presId="urn:microsoft.com/office/officeart/2009/3/layout/HorizontalOrganizationChart"/>
    <dgm:cxn modelId="{5EACBCB0-F452-4F2F-B55C-703DA91CE874}" type="presParOf" srcId="{B368DD6E-C761-40C5-88DB-36C0CA5DD46D}" destId="{857373CB-0A00-4D76-902E-FB12DC7C6539}" srcOrd="0" destOrd="0" presId="urn:microsoft.com/office/officeart/2009/3/layout/HorizontalOrganizationChart"/>
    <dgm:cxn modelId="{364469D0-6155-47E6-8321-50BB5B2CA4BD}" type="presParOf" srcId="{B368DD6E-C761-40C5-88DB-36C0CA5DD46D}" destId="{F5B39F15-D580-4671-9107-AB07116FCC40}" srcOrd="1" destOrd="0" presId="urn:microsoft.com/office/officeart/2009/3/layout/HorizontalOrganizationChart"/>
    <dgm:cxn modelId="{B8E99494-015E-4BD9-B6A6-B88C93459AD6}" type="presParOf" srcId="{B2EB9C4E-C7E0-4BE7-A3A6-D6C019C20D44}" destId="{EC330017-4B5F-4D7C-AC42-867AD7824650}" srcOrd="1" destOrd="0" presId="urn:microsoft.com/office/officeart/2009/3/layout/HorizontalOrganizationChart"/>
    <dgm:cxn modelId="{B58EE557-8B21-45F5-B015-C2D4FA070E39}" type="presParOf" srcId="{B2EB9C4E-C7E0-4BE7-A3A6-D6C019C20D44}" destId="{F73F7FDB-8ABC-460F-9706-417A9FC47EE3}" srcOrd="2" destOrd="0" presId="urn:microsoft.com/office/officeart/2009/3/layout/HorizontalOrganizationChart"/>
    <dgm:cxn modelId="{A9232BD2-C01F-447D-9935-2CF736B392A8}" type="presParOf" srcId="{D2B48F02-22F7-4EF3-8134-923904DC3E31}" destId="{E9479FFF-2A8A-49C3-9E86-01B420895D27}" srcOrd="6" destOrd="0" presId="urn:microsoft.com/office/officeart/2009/3/layout/HorizontalOrganizationChart"/>
    <dgm:cxn modelId="{F60BFA95-AFA6-431D-ABE1-FEBD325BDC29}" type="presParOf" srcId="{D2B48F02-22F7-4EF3-8134-923904DC3E31}" destId="{62C12E32-7732-40D9-8293-42C46C387EC1}" srcOrd="7" destOrd="0" presId="urn:microsoft.com/office/officeart/2009/3/layout/HorizontalOrganizationChart"/>
    <dgm:cxn modelId="{9E89987E-E5C5-4E33-AF42-1C8C29BAEB18}" type="presParOf" srcId="{62C12E32-7732-40D9-8293-42C46C387EC1}" destId="{FDF0CBA1-BEFA-49E5-B5AE-4A8C6F9FFD2C}" srcOrd="0" destOrd="0" presId="urn:microsoft.com/office/officeart/2009/3/layout/HorizontalOrganizationChart"/>
    <dgm:cxn modelId="{71689526-7F08-4D6A-B3C0-6BB90D36665C}" type="presParOf" srcId="{FDF0CBA1-BEFA-49E5-B5AE-4A8C6F9FFD2C}" destId="{3643CB45-8452-4B4E-A4E1-78FFE4EDE87C}" srcOrd="0" destOrd="0" presId="urn:microsoft.com/office/officeart/2009/3/layout/HorizontalOrganizationChart"/>
    <dgm:cxn modelId="{2B9697CF-C98B-4242-8E3A-E1141FA73932}" type="presParOf" srcId="{FDF0CBA1-BEFA-49E5-B5AE-4A8C6F9FFD2C}" destId="{6657922C-8DE6-4639-8112-27C4DE547F20}" srcOrd="1" destOrd="0" presId="urn:microsoft.com/office/officeart/2009/3/layout/HorizontalOrganizationChart"/>
    <dgm:cxn modelId="{F8FB43CE-8468-4740-9C3C-A0E018C1C4BA}" type="presParOf" srcId="{62C12E32-7732-40D9-8293-42C46C387EC1}" destId="{48D98EF2-6865-4FF1-A312-7B4437249C41}" srcOrd="1" destOrd="0" presId="urn:microsoft.com/office/officeart/2009/3/layout/HorizontalOrganizationChart"/>
    <dgm:cxn modelId="{2CDE40D6-2BC5-429B-9BCC-4A7C4FA37462}" type="presParOf" srcId="{62C12E32-7732-40D9-8293-42C46C387EC1}" destId="{F68F54D5-CE7D-4E75-BD65-F912BF156CA6}" srcOrd="2" destOrd="0" presId="urn:microsoft.com/office/officeart/2009/3/layout/HorizontalOrganizationChart"/>
    <dgm:cxn modelId="{371359CD-BB00-421C-8F9E-9A2982886031}" type="presParOf" srcId="{D2B48F02-22F7-4EF3-8134-923904DC3E31}" destId="{CEC87CA1-CCDC-4759-849E-2E0FB051DEC8}" srcOrd="8" destOrd="0" presId="urn:microsoft.com/office/officeart/2009/3/layout/HorizontalOrganizationChart"/>
    <dgm:cxn modelId="{DC72B5CC-707A-4A3E-9F39-049006043200}" type="presParOf" srcId="{D2B48F02-22F7-4EF3-8134-923904DC3E31}" destId="{21D233F4-E3A6-45E7-B718-BAF2DB4EF14F}" srcOrd="9" destOrd="0" presId="urn:microsoft.com/office/officeart/2009/3/layout/HorizontalOrganizationChart"/>
    <dgm:cxn modelId="{EECAAB85-5D2C-4509-9063-95AFBD274894}" type="presParOf" srcId="{21D233F4-E3A6-45E7-B718-BAF2DB4EF14F}" destId="{F7B7A3F1-2043-4BA0-A9E5-6513CCAD6785}" srcOrd="0" destOrd="0" presId="urn:microsoft.com/office/officeart/2009/3/layout/HorizontalOrganizationChart"/>
    <dgm:cxn modelId="{B3E23AC1-2D16-4000-ACA3-0AF5AFCF220A}" type="presParOf" srcId="{F7B7A3F1-2043-4BA0-A9E5-6513CCAD6785}" destId="{5DB0A103-54F7-4A87-8D2D-3EB8160DC369}" srcOrd="0" destOrd="0" presId="urn:microsoft.com/office/officeart/2009/3/layout/HorizontalOrganizationChart"/>
    <dgm:cxn modelId="{A3CB2845-8DA2-4921-9BD5-A60E84A7D911}" type="presParOf" srcId="{F7B7A3F1-2043-4BA0-A9E5-6513CCAD6785}" destId="{982540A2-36E5-40DC-A76D-A023F827DE66}" srcOrd="1" destOrd="0" presId="urn:microsoft.com/office/officeart/2009/3/layout/HorizontalOrganizationChart"/>
    <dgm:cxn modelId="{B750412F-82DE-431A-9ECD-D0A6ACDF7552}" type="presParOf" srcId="{21D233F4-E3A6-45E7-B718-BAF2DB4EF14F}" destId="{67557F77-F410-4C3E-B22F-B821283A574B}" srcOrd="1" destOrd="0" presId="urn:microsoft.com/office/officeart/2009/3/layout/HorizontalOrganizationChart"/>
    <dgm:cxn modelId="{5602AA2A-F8E3-4AEF-9073-61928114563A}" type="presParOf" srcId="{21D233F4-E3A6-45E7-B718-BAF2DB4EF14F}" destId="{D5DE096B-568D-4FBA-B27B-8E82219A8681}" srcOrd="2" destOrd="0" presId="urn:microsoft.com/office/officeart/2009/3/layout/HorizontalOrganizationChart"/>
    <dgm:cxn modelId="{A61E48CD-61E5-4FCA-AF51-B8A9D1A879CC}" type="presParOf" srcId="{D2FBFA0B-E233-4B2B-820C-DAA500BA7665}" destId="{A5A74E63-D9D8-4893-84ED-1DB446DFAF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87CA1-CCDC-4759-849E-2E0FB051DEC8}">
      <dsp:nvSpPr>
        <dsp:cNvPr id="0" name=""/>
        <dsp:cNvSpPr/>
      </dsp:nvSpPr>
      <dsp:spPr>
        <a:xfrm>
          <a:off x="2952700" y="2592288"/>
          <a:ext cx="845601" cy="2283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2800" y="0"/>
              </a:lnTo>
              <a:lnTo>
                <a:pt x="422800" y="2283047"/>
              </a:lnTo>
              <a:lnTo>
                <a:pt x="845601" y="22830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79FFF-2A8A-49C3-9E86-01B420895D27}">
      <dsp:nvSpPr>
        <dsp:cNvPr id="0" name=""/>
        <dsp:cNvSpPr/>
      </dsp:nvSpPr>
      <dsp:spPr>
        <a:xfrm>
          <a:off x="2952700" y="2592288"/>
          <a:ext cx="845601" cy="114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2800" y="0"/>
              </a:lnTo>
              <a:lnTo>
                <a:pt x="422800" y="1141523"/>
              </a:lnTo>
              <a:lnTo>
                <a:pt x="845601" y="11415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B7592-9D71-4F87-8B37-83236CCF773C}">
      <dsp:nvSpPr>
        <dsp:cNvPr id="0" name=""/>
        <dsp:cNvSpPr/>
      </dsp:nvSpPr>
      <dsp:spPr>
        <a:xfrm>
          <a:off x="2952700" y="2546568"/>
          <a:ext cx="845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45601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0C262-CDC7-4F68-B712-A9A867C73DBE}">
      <dsp:nvSpPr>
        <dsp:cNvPr id="0" name=""/>
        <dsp:cNvSpPr/>
      </dsp:nvSpPr>
      <dsp:spPr>
        <a:xfrm>
          <a:off x="2952700" y="1450764"/>
          <a:ext cx="845601" cy="1141523"/>
        </a:xfrm>
        <a:custGeom>
          <a:avLst/>
          <a:gdLst/>
          <a:ahLst/>
          <a:cxnLst/>
          <a:rect l="0" t="0" r="0" b="0"/>
          <a:pathLst>
            <a:path>
              <a:moveTo>
                <a:pt x="0" y="1141523"/>
              </a:moveTo>
              <a:lnTo>
                <a:pt x="422800" y="1141523"/>
              </a:lnTo>
              <a:lnTo>
                <a:pt x="422800" y="0"/>
              </a:lnTo>
              <a:lnTo>
                <a:pt x="84560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FDE3C-B984-484F-9E49-3EE709EB1F52}">
      <dsp:nvSpPr>
        <dsp:cNvPr id="0" name=""/>
        <dsp:cNvSpPr/>
      </dsp:nvSpPr>
      <dsp:spPr>
        <a:xfrm>
          <a:off x="2952700" y="309240"/>
          <a:ext cx="845601" cy="2283047"/>
        </a:xfrm>
        <a:custGeom>
          <a:avLst/>
          <a:gdLst/>
          <a:ahLst/>
          <a:cxnLst/>
          <a:rect l="0" t="0" r="0" b="0"/>
          <a:pathLst>
            <a:path>
              <a:moveTo>
                <a:pt x="0" y="2283047"/>
              </a:moveTo>
              <a:lnTo>
                <a:pt x="422800" y="2283047"/>
              </a:lnTo>
              <a:lnTo>
                <a:pt x="422800" y="0"/>
              </a:lnTo>
              <a:lnTo>
                <a:pt x="84560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038DC-9D03-4808-8913-D275E2476F3D}">
      <dsp:nvSpPr>
        <dsp:cNvPr id="0" name=""/>
        <dsp:cNvSpPr/>
      </dsp:nvSpPr>
      <dsp:spPr>
        <a:xfrm>
          <a:off x="176166" y="927101"/>
          <a:ext cx="2776533" cy="33303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7200" kern="1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首頁</a:t>
          </a:r>
          <a:endParaRPr lang="zh-TW" altLang="en-US" sz="7200" kern="1200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sp:txBody>
      <dsp:txXfrm>
        <a:off x="176166" y="927101"/>
        <a:ext cx="2776533" cy="3330372"/>
      </dsp:txXfrm>
    </dsp:sp>
    <dsp:sp modelId="{ED32B061-212A-44E7-B670-AB5323176B00}">
      <dsp:nvSpPr>
        <dsp:cNvPr id="0" name=""/>
        <dsp:cNvSpPr/>
      </dsp:nvSpPr>
      <dsp:spPr>
        <a:xfrm>
          <a:off x="3798301" y="2728"/>
          <a:ext cx="3514363" cy="613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新鮮消息</a:t>
          </a:r>
          <a:endParaRPr lang="zh-TW" altLang="en-US" sz="3000" kern="1200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sp:txBody>
      <dsp:txXfrm>
        <a:off x="3798301" y="2728"/>
        <a:ext cx="3514363" cy="613022"/>
      </dsp:txXfrm>
    </dsp:sp>
    <dsp:sp modelId="{13E1E460-8068-4E23-BBD9-EC800227B5AD}">
      <dsp:nvSpPr>
        <dsp:cNvPr id="0" name=""/>
        <dsp:cNvSpPr/>
      </dsp:nvSpPr>
      <dsp:spPr>
        <a:xfrm>
          <a:off x="3798301" y="1144252"/>
          <a:ext cx="3514363" cy="613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冷影片</a:t>
          </a:r>
          <a:endParaRPr lang="zh-TW" altLang="en-US" sz="3000" kern="1200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sp:txBody>
      <dsp:txXfrm>
        <a:off x="3798301" y="1144252"/>
        <a:ext cx="3514363" cy="613022"/>
      </dsp:txXfrm>
    </dsp:sp>
    <dsp:sp modelId="{857373CB-0A00-4D76-902E-FB12DC7C6539}">
      <dsp:nvSpPr>
        <dsp:cNvPr id="0" name=""/>
        <dsp:cNvSpPr/>
      </dsp:nvSpPr>
      <dsp:spPr>
        <a:xfrm>
          <a:off x="3798301" y="2285776"/>
          <a:ext cx="3514363" cy="613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凍文章</a:t>
          </a:r>
          <a:endParaRPr lang="zh-TW" altLang="en-US" sz="3000" kern="1200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sp:txBody>
      <dsp:txXfrm>
        <a:off x="3798301" y="2285776"/>
        <a:ext cx="3514363" cy="613022"/>
      </dsp:txXfrm>
    </dsp:sp>
    <dsp:sp modelId="{3643CB45-8452-4B4E-A4E1-78FFE4EDE87C}">
      <dsp:nvSpPr>
        <dsp:cNvPr id="0" name=""/>
        <dsp:cNvSpPr/>
      </dsp:nvSpPr>
      <dsp:spPr>
        <a:xfrm>
          <a:off x="3798301" y="3427300"/>
          <a:ext cx="3514363" cy="613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酷團隊</a:t>
          </a:r>
          <a:endParaRPr lang="zh-TW" altLang="en-US" sz="3000" kern="1200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sp:txBody>
      <dsp:txXfrm>
        <a:off x="3798301" y="3427300"/>
        <a:ext cx="3514363" cy="613022"/>
      </dsp:txXfrm>
    </dsp:sp>
    <dsp:sp modelId="{5DB0A103-54F7-4A87-8D2D-3EB8160DC369}">
      <dsp:nvSpPr>
        <dsp:cNvPr id="0" name=""/>
        <dsp:cNvSpPr/>
      </dsp:nvSpPr>
      <dsp:spPr>
        <a:xfrm>
          <a:off x="3798301" y="4568824"/>
          <a:ext cx="3514363" cy="613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rPr>
            <a:t>神秘專區</a:t>
          </a:r>
          <a:endParaRPr lang="zh-TW" altLang="en-US" sz="3000" kern="1200" dirty="0"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sp:txBody>
      <dsp:txXfrm>
        <a:off x="3798301" y="4568824"/>
        <a:ext cx="3514363" cy="613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0EA6E-EEF8-4124-A1F8-1C0E8CE80DE6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D611E-DB31-4F14-851E-8D891EC5A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197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02087" y="764704"/>
            <a:ext cx="6120680" cy="4777414"/>
            <a:chOff x="1907704" y="1459898"/>
            <a:chExt cx="5328592" cy="3922120"/>
          </a:xfrm>
        </p:grpSpPr>
        <p:sp>
          <p:nvSpPr>
            <p:cNvPr id="2" name="Rectangle 1"/>
            <p:cNvSpPr/>
            <p:nvPr/>
          </p:nvSpPr>
          <p:spPr>
            <a:xfrm>
              <a:off x="2026972" y="1556793"/>
              <a:ext cx="5065308" cy="3728330"/>
            </a:xfrm>
            <a:custGeom>
              <a:avLst/>
              <a:gdLst/>
              <a:ahLst/>
              <a:cxnLst/>
              <a:rect l="l" t="t" r="r" b="b"/>
              <a:pathLst>
                <a:path w="4464496" h="4464497">
                  <a:moveTo>
                    <a:pt x="1087670" y="0"/>
                  </a:moveTo>
                  <a:lnTo>
                    <a:pt x="2209558" y="0"/>
                  </a:lnTo>
                  <a:lnTo>
                    <a:pt x="2254939" y="0"/>
                  </a:lnTo>
                  <a:lnTo>
                    <a:pt x="3376827" y="0"/>
                  </a:lnTo>
                  <a:cubicBezTo>
                    <a:pt x="3376827" y="221413"/>
                    <a:pt x="3556317" y="400903"/>
                    <a:pt x="3777730" y="400903"/>
                  </a:cubicBezTo>
                  <a:cubicBezTo>
                    <a:pt x="3779832" y="400903"/>
                    <a:pt x="3781931" y="400887"/>
                    <a:pt x="3784017" y="400269"/>
                  </a:cubicBezTo>
                  <a:lnTo>
                    <a:pt x="3784017" y="683477"/>
                  </a:lnTo>
                  <a:lnTo>
                    <a:pt x="4064227" y="683477"/>
                  </a:lnTo>
                  <a:cubicBezTo>
                    <a:pt x="4063609" y="685563"/>
                    <a:pt x="4063593" y="687662"/>
                    <a:pt x="4063593" y="689764"/>
                  </a:cubicBezTo>
                  <a:cubicBezTo>
                    <a:pt x="4063593" y="911177"/>
                    <a:pt x="4243083" y="1090667"/>
                    <a:pt x="4464496" y="1090667"/>
                  </a:cubicBezTo>
                  <a:lnTo>
                    <a:pt x="4464496" y="2212555"/>
                  </a:lnTo>
                  <a:lnTo>
                    <a:pt x="4464496" y="2257936"/>
                  </a:lnTo>
                  <a:lnTo>
                    <a:pt x="4464496" y="3379824"/>
                  </a:lnTo>
                  <a:cubicBezTo>
                    <a:pt x="4243083" y="3379824"/>
                    <a:pt x="4063593" y="3559314"/>
                    <a:pt x="4063593" y="3780727"/>
                  </a:cubicBezTo>
                  <a:cubicBezTo>
                    <a:pt x="4063593" y="3782829"/>
                    <a:pt x="4063609" y="3784928"/>
                    <a:pt x="4064227" y="3787014"/>
                  </a:cubicBezTo>
                  <a:lnTo>
                    <a:pt x="3784016" y="3787014"/>
                  </a:lnTo>
                  <a:lnTo>
                    <a:pt x="3784016" y="4064228"/>
                  </a:lnTo>
                  <a:cubicBezTo>
                    <a:pt x="3781930" y="4063610"/>
                    <a:pt x="3779831" y="4063594"/>
                    <a:pt x="3777729" y="4063594"/>
                  </a:cubicBezTo>
                  <a:cubicBezTo>
                    <a:pt x="3556316" y="4063594"/>
                    <a:pt x="3376826" y="4243084"/>
                    <a:pt x="3376826" y="4464497"/>
                  </a:cubicBezTo>
                  <a:lnTo>
                    <a:pt x="2254940" y="4464497"/>
                  </a:lnTo>
                  <a:lnTo>
                    <a:pt x="2209557" y="4464497"/>
                  </a:lnTo>
                  <a:lnTo>
                    <a:pt x="1087671" y="4464497"/>
                  </a:lnTo>
                  <a:cubicBezTo>
                    <a:pt x="1087671" y="4243084"/>
                    <a:pt x="908181" y="4063594"/>
                    <a:pt x="686768" y="4063594"/>
                  </a:cubicBezTo>
                  <a:cubicBezTo>
                    <a:pt x="684666" y="4063594"/>
                    <a:pt x="682567" y="4063610"/>
                    <a:pt x="680481" y="4064228"/>
                  </a:cubicBezTo>
                  <a:lnTo>
                    <a:pt x="680481" y="3787013"/>
                  </a:lnTo>
                  <a:lnTo>
                    <a:pt x="400269" y="3787013"/>
                  </a:lnTo>
                  <a:cubicBezTo>
                    <a:pt x="400887" y="3784927"/>
                    <a:pt x="400903" y="3782828"/>
                    <a:pt x="400903" y="3780726"/>
                  </a:cubicBezTo>
                  <a:cubicBezTo>
                    <a:pt x="400903" y="3559313"/>
                    <a:pt x="221413" y="3379823"/>
                    <a:pt x="0" y="3379823"/>
                  </a:cubicBezTo>
                  <a:lnTo>
                    <a:pt x="0" y="2257937"/>
                  </a:lnTo>
                  <a:lnTo>
                    <a:pt x="0" y="2212554"/>
                  </a:lnTo>
                  <a:lnTo>
                    <a:pt x="0" y="1090668"/>
                  </a:lnTo>
                  <a:cubicBezTo>
                    <a:pt x="221413" y="1090668"/>
                    <a:pt x="400903" y="911178"/>
                    <a:pt x="400903" y="689765"/>
                  </a:cubicBezTo>
                  <a:cubicBezTo>
                    <a:pt x="400903" y="687663"/>
                    <a:pt x="400887" y="685564"/>
                    <a:pt x="400269" y="683478"/>
                  </a:cubicBezTo>
                  <a:lnTo>
                    <a:pt x="680480" y="683478"/>
                  </a:lnTo>
                  <a:lnTo>
                    <a:pt x="680480" y="400269"/>
                  </a:lnTo>
                  <a:cubicBezTo>
                    <a:pt x="682566" y="400887"/>
                    <a:pt x="684665" y="400903"/>
                    <a:pt x="686767" y="400903"/>
                  </a:cubicBezTo>
                  <a:cubicBezTo>
                    <a:pt x="908180" y="400903"/>
                    <a:pt x="1087670" y="221413"/>
                    <a:pt x="1087670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1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"/>
            <p:cNvSpPr/>
            <p:nvPr/>
          </p:nvSpPr>
          <p:spPr>
            <a:xfrm>
              <a:off x="1907704" y="1459898"/>
              <a:ext cx="5328592" cy="3922120"/>
            </a:xfrm>
            <a:custGeom>
              <a:avLst/>
              <a:gdLst/>
              <a:ahLst/>
              <a:cxnLst/>
              <a:rect l="l" t="t" r="r" b="b"/>
              <a:pathLst>
                <a:path w="4464496" h="4464497">
                  <a:moveTo>
                    <a:pt x="1087670" y="0"/>
                  </a:moveTo>
                  <a:lnTo>
                    <a:pt x="2209558" y="0"/>
                  </a:lnTo>
                  <a:lnTo>
                    <a:pt x="2254939" y="0"/>
                  </a:lnTo>
                  <a:lnTo>
                    <a:pt x="3376827" y="0"/>
                  </a:lnTo>
                  <a:cubicBezTo>
                    <a:pt x="3376827" y="221413"/>
                    <a:pt x="3556317" y="400903"/>
                    <a:pt x="3777730" y="400903"/>
                  </a:cubicBezTo>
                  <a:cubicBezTo>
                    <a:pt x="3779832" y="400903"/>
                    <a:pt x="3781931" y="400887"/>
                    <a:pt x="3784017" y="400269"/>
                  </a:cubicBezTo>
                  <a:lnTo>
                    <a:pt x="3784017" y="683477"/>
                  </a:lnTo>
                  <a:lnTo>
                    <a:pt x="4064227" y="683477"/>
                  </a:lnTo>
                  <a:cubicBezTo>
                    <a:pt x="4063609" y="685563"/>
                    <a:pt x="4063593" y="687662"/>
                    <a:pt x="4063593" y="689764"/>
                  </a:cubicBezTo>
                  <a:cubicBezTo>
                    <a:pt x="4063593" y="911177"/>
                    <a:pt x="4243083" y="1090667"/>
                    <a:pt x="4464496" y="1090667"/>
                  </a:cubicBezTo>
                  <a:lnTo>
                    <a:pt x="4464496" y="2212555"/>
                  </a:lnTo>
                  <a:lnTo>
                    <a:pt x="4464496" y="2257936"/>
                  </a:lnTo>
                  <a:lnTo>
                    <a:pt x="4464496" y="3379824"/>
                  </a:lnTo>
                  <a:cubicBezTo>
                    <a:pt x="4243083" y="3379824"/>
                    <a:pt x="4063593" y="3559314"/>
                    <a:pt x="4063593" y="3780727"/>
                  </a:cubicBezTo>
                  <a:cubicBezTo>
                    <a:pt x="4063593" y="3782829"/>
                    <a:pt x="4063609" y="3784928"/>
                    <a:pt x="4064227" y="3787014"/>
                  </a:cubicBezTo>
                  <a:lnTo>
                    <a:pt x="3784016" y="3787014"/>
                  </a:lnTo>
                  <a:lnTo>
                    <a:pt x="3784016" y="4064228"/>
                  </a:lnTo>
                  <a:cubicBezTo>
                    <a:pt x="3781930" y="4063610"/>
                    <a:pt x="3779831" y="4063594"/>
                    <a:pt x="3777729" y="4063594"/>
                  </a:cubicBezTo>
                  <a:cubicBezTo>
                    <a:pt x="3556316" y="4063594"/>
                    <a:pt x="3376826" y="4243084"/>
                    <a:pt x="3376826" y="4464497"/>
                  </a:cubicBezTo>
                  <a:lnTo>
                    <a:pt x="2254940" y="4464497"/>
                  </a:lnTo>
                  <a:lnTo>
                    <a:pt x="2209557" y="4464497"/>
                  </a:lnTo>
                  <a:lnTo>
                    <a:pt x="1087671" y="4464497"/>
                  </a:lnTo>
                  <a:cubicBezTo>
                    <a:pt x="1087671" y="4243084"/>
                    <a:pt x="908181" y="4063594"/>
                    <a:pt x="686768" y="4063594"/>
                  </a:cubicBezTo>
                  <a:cubicBezTo>
                    <a:pt x="684666" y="4063594"/>
                    <a:pt x="682567" y="4063610"/>
                    <a:pt x="680481" y="4064228"/>
                  </a:cubicBezTo>
                  <a:lnTo>
                    <a:pt x="680481" y="3787013"/>
                  </a:lnTo>
                  <a:lnTo>
                    <a:pt x="400269" y="3787013"/>
                  </a:lnTo>
                  <a:cubicBezTo>
                    <a:pt x="400887" y="3784927"/>
                    <a:pt x="400903" y="3782828"/>
                    <a:pt x="400903" y="3780726"/>
                  </a:cubicBezTo>
                  <a:cubicBezTo>
                    <a:pt x="400903" y="3559313"/>
                    <a:pt x="221413" y="3379823"/>
                    <a:pt x="0" y="3379823"/>
                  </a:cubicBezTo>
                  <a:lnTo>
                    <a:pt x="0" y="2257937"/>
                  </a:lnTo>
                  <a:lnTo>
                    <a:pt x="0" y="2212554"/>
                  </a:lnTo>
                  <a:lnTo>
                    <a:pt x="0" y="1090668"/>
                  </a:lnTo>
                  <a:cubicBezTo>
                    <a:pt x="221413" y="1090668"/>
                    <a:pt x="400903" y="911178"/>
                    <a:pt x="400903" y="689765"/>
                  </a:cubicBezTo>
                  <a:cubicBezTo>
                    <a:pt x="400903" y="687663"/>
                    <a:pt x="400887" y="685564"/>
                    <a:pt x="400269" y="683478"/>
                  </a:cubicBezTo>
                  <a:lnTo>
                    <a:pt x="680480" y="683478"/>
                  </a:lnTo>
                  <a:lnTo>
                    <a:pt x="680480" y="400269"/>
                  </a:lnTo>
                  <a:cubicBezTo>
                    <a:pt x="682566" y="400887"/>
                    <a:pt x="684665" y="400903"/>
                    <a:pt x="686767" y="400903"/>
                  </a:cubicBezTo>
                  <a:cubicBezTo>
                    <a:pt x="908180" y="400903"/>
                    <a:pt x="1087670" y="221413"/>
                    <a:pt x="108767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39749" y="4209857"/>
            <a:ext cx="4464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數位二甲 </a:t>
            </a:r>
            <a:r>
              <a:rPr kumimoji="0" lang="en-US" altLang="ko-KR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110519007 </a:t>
            </a:r>
            <a:r>
              <a:rPr kumimoji="0"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蔡昀軒</a:t>
            </a:r>
            <a:endParaRPr kumimoji="0" lang="en-US" altLang="zh-TW" dirty="0" smtClean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數位二甲 </a:t>
            </a:r>
            <a:r>
              <a:rPr lang="en-US" altLang="ko-KR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110519013</a:t>
            </a:r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 潘佑萱</a:t>
            </a:r>
            <a:endParaRPr lang="en-US" altLang="zh-TW" dirty="0" smtClean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數位二甲 </a:t>
            </a:r>
            <a:r>
              <a:rPr kumimoji="0" lang="en-US" altLang="ko-KR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110519018</a:t>
            </a:r>
            <a:r>
              <a:rPr kumimoji="0"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 李淯萱</a:t>
            </a:r>
            <a:endParaRPr kumimoji="0" lang="en-US" altLang="ko-KR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431254" y="3685330"/>
            <a:ext cx="4281487" cy="319734"/>
            <a:chOff x="5364088" y="1664804"/>
            <a:chExt cx="3096344" cy="216024"/>
          </a:xfrm>
        </p:grpSpPr>
        <p:grpSp>
          <p:nvGrpSpPr>
            <p:cNvPr id="19" name="Group 18"/>
            <p:cNvGrpSpPr/>
            <p:nvPr/>
          </p:nvGrpSpPr>
          <p:grpSpPr>
            <a:xfrm>
              <a:off x="6804248" y="1664804"/>
              <a:ext cx="216024" cy="216024"/>
              <a:chOff x="7740352" y="1772816"/>
              <a:chExt cx="216024" cy="21602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740352" y="1772816"/>
                <a:ext cx="216024" cy="216024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7740352" y="1772816"/>
                <a:ext cx="216024" cy="216024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164288" y="1731045"/>
              <a:ext cx="1296144" cy="83542"/>
              <a:chOff x="7164288" y="1761282"/>
              <a:chExt cx="1296144" cy="83542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7164288" y="1761282"/>
                <a:ext cx="129614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7164288" y="1844824"/>
                <a:ext cx="108012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 flipH="1">
              <a:off x="5364088" y="1731045"/>
              <a:ext cx="1296144" cy="83542"/>
              <a:chOff x="7164288" y="1761282"/>
              <a:chExt cx="1296144" cy="8354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7164288" y="1761282"/>
                <a:ext cx="129614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164288" y="1844824"/>
                <a:ext cx="108012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92" y="1102209"/>
            <a:ext cx="3634613" cy="24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視覺稿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29634" r="4818" b="11581"/>
          <a:stretch/>
        </p:blipFill>
        <p:spPr>
          <a:xfrm>
            <a:off x="611560" y="1267993"/>
            <a:ext cx="6912768" cy="3274469"/>
          </a:xfrm>
          <a:prstGeom prst="rect">
            <a:avLst/>
          </a:prstGeom>
        </p:spPr>
      </p:pic>
      <p:sp>
        <p:nvSpPr>
          <p:cNvPr id="10" name="向上箭號 9"/>
          <p:cNvSpPr/>
          <p:nvPr/>
        </p:nvSpPr>
        <p:spPr>
          <a:xfrm rot="20017435">
            <a:off x="6551009" y="3584412"/>
            <a:ext cx="710380" cy="25922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020272" y="6172458"/>
            <a:ext cx="263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個人簡介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向上箭號 11"/>
          <p:cNvSpPr/>
          <p:nvPr/>
        </p:nvSpPr>
        <p:spPr>
          <a:xfrm rot="998515">
            <a:off x="1840545" y="3732794"/>
            <a:ext cx="710380" cy="25922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68112" y="5934670"/>
            <a:ext cx="2639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個</a:t>
            </a:r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人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照片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45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視覺</a:t>
            </a:r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稿　　神秘專區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4" b="10645"/>
          <a:stretch/>
        </p:blipFill>
        <p:spPr>
          <a:xfrm>
            <a:off x="1403648" y="1484784"/>
            <a:ext cx="7056784" cy="3753543"/>
          </a:xfrm>
          <a:prstGeom prst="rect">
            <a:avLst/>
          </a:prstGeom>
        </p:spPr>
      </p:pic>
      <p:sp>
        <p:nvSpPr>
          <p:cNvPr id="10" name="向上箭號 9"/>
          <p:cNvSpPr/>
          <p:nvPr/>
        </p:nvSpPr>
        <p:spPr>
          <a:xfrm rot="998515">
            <a:off x="3877215" y="3560498"/>
            <a:ext cx="753994" cy="23146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241986" y="5840441"/>
            <a:ext cx="5642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文章圖示 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（移到圖片會跑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字及圖片出來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且圖會變大喔！）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993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視覺稿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5" b="9036"/>
          <a:stretch/>
        </p:blipFill>
        <p:spPr>
          <a:xfrm>
            <a:off x="539552" y="1484784"/>
            <a:ext cx="5472608" cy="446449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236296" y="2215983"/>
            <a:ext cx="263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最新消息圖片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向上箭號 10"/>
          <p:cNvSpPr/>
          <p:nvPr/>
        </p:nvSpPr>
        <p:spPr>
          <a:xfrm rot="16200000">
            <a:off x="5845866" y="1596820"/>
            <a:ext cx="710380" cy="1638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 rot="16200000">
            <a:off x="5845865" y="3541035"/>
            <a:ext cx="710380" cy="1638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020274" y="3888525"/>
            <a:ext cx="263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最新消息文字</a:t>
            </a: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（移到字會變色）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653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視覺</a:t>
            </a:r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稿　ＦＯＯＴＥＲ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5" t="91726" r="2195" b="-1112"/>
          <a:stretch/>
        </p:blipFill>
        <p:spPr>
          <a:xfrm>
            <a:off x="-1332656" y="2060848"/>
            <a:ext cx="12430150" cy="1152128"/>
          </a:xfrm>
          <a:prstGeom prst="rect">
            <a:avLst/>
          </a:prstGeom>
        </p:spPr>
      </p:pic>
      <p:sp>
        <p:nvSpPr>
          <p:cNvPr id="10" name="向上箭號 9"/>
          <p:cNvSpPr/>
          <p:nvPr/>
        </p:nvSpPr>
        <p:spPr>
          <a:xfrm rot="21290840">
            <a:off x="5220203" y="2929385"/>
            <a:ext cx="710380" cy="1638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882419" y="4725144"/>
            <a:ext cx="263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版權字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向上箭號 11"/>
          <p:cNvSpPr/>
          <p:nvPr/>
        </p:nvSpPr>
        <p:spPr>
          <a:xfrm rot="1407639">
            <a:off x="3289256" y="2492628"/>
            <a:ext cx="710380" cy="1638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324877" y="4224609"/>
            <a:ext cx="263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其他社群網連結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858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網站架構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815787975"/>
              </p:ext>
            </p:extLst>
          </p:nvPr>
        </p:nvGraphicFramePr>
        <p:xfrm>
          <a:off x="1331640" y="1258154"/>
          <a:ext cx="7488832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792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643510" y="2996952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動畫技術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sp>
        <p:nvSpPr>
          <p:cNvPr id="3" name="Content Placeholder 6"/>
          <p:cNvSpPr>
            <a:spLocks noGrp="1"/>
          </p:cNvSpPr>
          <p:nvPr>
            <p:ph idx="10"/>
          </p:nvPr>
        </p:nvSpPr>
        <p:spPr>
          <a:xfrm>
            <a:off x="2195736" y="3619702"/>
            <a:ext cx="5688632" cy="3219044"/>
          </a:xfrm>
        </p:spPr>
        <p:txBody>
          <a:bodyPr/>
          <a:lstStyle/>
          <a:p>
            <a:endParaRPr lang="en-US" altLang="zh-TW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１．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CSS</a:t>
            </a:r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 放大效果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(scale) </a:t>
            </a:r>
          </a:p>
          <a:p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２．遮罩效果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(</a:t>
            </a:r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透明度、移到圖片有文字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)</a:t>
            </a:r>
          </a:p>
          <a:p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３．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Hover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835696" y="0"/>
            <a:ext cx="7524328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排</a:t>
            </a:r>
            <a:r>
              <a:rPr lang="zh-TW" altLang="en-US" dirty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版</a:t>
            </a:r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技術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2339752" y="724326"/>
            <a:ext cx="5688632" cy="3219044"/>
          </a:xfrm>
        </p:spPr>
        <p:txBody>
          <a:bodyPr/>
          <a:lstStyle/>
          <a:p>
            <a:endParaRPr lang="en-US" altLang="zh-TW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１．</a:t>
            </a: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f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loat	</a:t>
            </a:r>
          </a:p>
          <a:p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２．</a:t>
            </a: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r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elative</a:t>
            </a:r>
          </a:p>
          <a:p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３．</a:t>
            </a: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absolute</a:t>
            </a:r>
            <a:endParaRPr lang="en-US" altLang="zh-TW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分工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idx="10"/>
          </p:nvPr>
        </p:nvSpPr>
        <p:spPr>
          <a:xfrm>
            <a:off x="4283968" y="2276872"/>
            <a:ext cx="3021270" cy="456772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US" altLang="zh-TW" sz="6000" dirty="0"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蔡昀軒</a:t>
            </a:r>
            <a:endParaRPr lang="en-US" altLang="zh-TW" sz="6000" dirty="0" smtClean="0"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潘</a:t>
            </a:r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佑</a:t>
            </a:r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萱</a:t>
            </a:r>
            <a:endParaRPr lang="en-US" altLang="zh-TW" sz="6000" dirty="0" smtClean="0"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李淯萱</a:t>
            </a:r>
            <a:endParaRPr lang="ko-KR" altLang="en-US" sz="6000" dirty="0">
              <a:latin typeface="Adobe 繁黑體 Std B" panose="020B0700000000000000" pitchFamily="34" charset="-12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7306129" y="2276872"/>
            <a:ext cx="1833176" cy="4577292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分   </a:t>
            </a:r>
            <a:endParaRPr lang="en-US" altLang="zh-TW" sz="6000" dirty="0" smtClean="0"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工</a:t>
            </a:r>
            <a:endParaRPr lang="en-US" altLang="zh-TW" sz="6000" dirty="0" smtClean="0"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合</a:t>
            </a:r>
            <a:endParaRPr lang="en-US" altLang="zh-TW" sz="6000" dirty="0" smtClean="0"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作</a:t>
            </a:r>
            <a:endParaRPr lang="ko-KR" altLang="en-US" sz="6000" dirty="0">
              <a:latin typeface="Adobe 繁黑體 Std B" panose="020B0700000000000000" pitchFamily="34" charset="-120"/>
              <a:cs typeface="Arial" pitchFamily="34" charset="0"/>
            </a:endParaRPr>
          </a:p>
        </p:txBody>
      </p:sp>
      <p:sp>
        <p:nvSpPr>
          <p:cNvPr id="10" name="Content Placeholder 6"/>
          <p:cNvSpPr>
            <a:spLocks noGrp="1"/>
          </p:cNvSpPr>
          <p:nvPr>
            <p:ph idx="10"/>
          </p:nvPr>
        </p:nvSpPr>
        <p:spPr>
          <a:xfrm>
            <a:off x="1137072" y="1098092"/>
            <a:ext cx="6462972" cy="4515188"/>
          </a:xfrm>
        </p:spPr>
        <p:txBody>
          <a:bodyPr/>
          <a:lstStyle/>
          <a:p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草稿繪製、吉祥物繪製、資料蒐集、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PHOTOSHOP</a:t>
            </a:r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圖片製作、</a:t>
            </a:r>
            <a:r>
              <a:rPr lang="en-US" altLang="zh-TW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WireFrame</a:t>
            </a:r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製作、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Atom</a:t>
            </a:r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網頁實作、</a:t>
            </a: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PPT</a:t>
            </a:r>
            <a:r>
              <a:rPr lang="zh-TW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製作</a:t>
            </a:r>
            <a:endParaRPr lang="ko-KR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dobe 繁黑體 Std B" panose="020B0700000000000000" pitchFamily="34" charset="-120"/>
              <a:cs typeface="Arial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4843">
            <a:off x="1588355" y="3149728"/>
            <a:ext cx="2232248" cy="345998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-436018"/>
            <a:ext cx="210484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44" y="69566"/>
            <a:ext cx="9144000" cy="1069514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網站吉祥物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－</a:t>
            </a:r>
            <a:endParaRPr lang="ko-KR" alt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49146" y="948119"/>
            <a:ext cx="8229600" cy="460648"/>
          </a:xfrm>
        </p:spPr>
        <p:txBody>
          <a:bodyPr/>
          <a:lstStyle/>
          <a:p>
            <a:r>
              <a:rPr lang="zh-TW" altLang="en-US" sz="5400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過凍鵝</a:t>
            </a:r>
            <a:r>
              <a:rPr lang="en-US" altLang="zh-TW" sz="5400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(</a:t>
            </a:r>
            <a:r>
              <a:rPr lang="en-US" altLang="zh-TW" sz="5400" b="1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Freeguin</a:t>
            </a:r>
            <a:r>
              <a:rPr lang="en-US" altLang="zh-TW" sz="5400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 pitchFamily="34" charset="0"/>
              </a:rPr>
              <a:t>)</a:t>
            </a:r>
            <a:endParaRPr lang="en-US" altLang="ko-KR" sz="5400" b="1" dirty="0">
              <a:latin typeface="Adobe 繁黑體 Std B" panose="020B0700000000000000" pitchFamily="34" charset="-120"/>
              <a:ea typeface="Adobe 繁黑體 Std B" panose="020B0700000000000000" pitchFamily="34" charset="-120"/>
              <a:cs typeface="Arial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46" y="1916832"/>
            <a:ext cx="3341642" cy="5179546"/>
          </a:xfrm>
          <a:prstGeom prst="rect">
            <a:avLst/>
          </a:prstGeom>
        </p:spPr>
      </p:pic>
      <p:sp>
        <p:nvSpPr>
          <p:cNvPr id="5" name="橢圓形圖說文字 4"/>
          <p:cNvSpPr/>
          <p:nvPr/>
        </p:nvSpPr>
        <p:spPr>
          <a:xfrm rot="21445057">
            <a:off x="5222163" y="1698183"/>
            <a:ext cx="2304256" cy="1717744"/>
          </a:xfrm>
          <a:prstGeom prst="wedgeEllipseCallout">
            <a:avLst>
              <a:gd name="adj1" fmla="val -48933"/>
              <a:gd name="adj2" fmla="val 39001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Hi!!!!!!</a:t>
            </a:r>
          </a:p>
          <a:p>
            <a:pPr algn="ctr"/>
            <a:endParaRPr lang="en-US" altLang="zh-TW" sz="2400" dirty="0">
              <a:solidFill>
                <a:schemeClr val="accent5">
                  <a:lumMod val="7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accent5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大家好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83935" y="-41564"/>
            <a:ext cx="7524328" cy="1069514"/>
          </a:xfrm>
        </p:spPr>
        <p:txBody>
          <a:bodyPr/>
          <a:lstStyle/>
          <a:p>
            <a:r>
              <a:rPr lang="en-US" altLang="ko-KR" dirty="0">
                <a:solidFill>
                  <a:srgbClr val="5D9FFF"/>
                </a:solidFill>
              </a:rPr>
              <a:t>Wireframe with Grid system</a:t>
            </a:r>
            <a:endParaRPr lang="ko-KR" altLang="en-US" dirty="0">
              <a:solidFill>
                <a:srgbClr val="5D9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03"/>
          <a:stretch/>
        </p:blipFill>
        <p:spPr>
          <a:xfrm>
            <a:off x="5364088" y="1027950"/>
            <a:ext cx="3510650" cy="52565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96"/>
          <a:stretch/>
        </p:blipFill>
        <p:spPr>
          <a:xfrm>
            <a:off x="1632881" y="1042370"/>
            <a:ext cx="350606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622585" y="0"/>
            <a:ext cx="7524328" cy="1069514"/>
          </a:xfrm>
        </p:spPr>
        <p:txBody>
          <a:bodyPr/>
          <a:lstStyle/>
          <a:p>
            <a:r>
              <a:rPr lang="en-US" altLang="ko-KR" dirty="0">
                <a:solidFill>
                  <a:srgbClr val="5D9FFF"/>
                </a:solidFill>
              </a:rPr>
              <a:t>Wireframe with Grid system</a:t>
            </a:r>
            <a:endParaRPr lang="ko-KR" altLang="en-US" dirty="0">
              <a:solidFill>
                <a:srgbClr val="5D9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25"/>
          <a:stretch/>
        </p:blipFill>
        <p:spPr>
          <a:xfrm>
            <a:off x="2987824" y="908720"/>
            <a:ext cx="4686296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82"/>
          <a:stretch/>
        </p:blipFill>
        <p:spPr>
          <a:xfrm>
            <a:off x="1605865" y="1417492"/>
            <a:ext cx="3326175" cy="4077278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22585" y="0"/>
            <a:ext cx="7524328" cy="1069514"/>
          </a:xfrm>
        </p:spPr>
        <p:txBody>
          <a:bodyPr/>
          <a:lstStyle/>
          <a:p>
            <a:r>
              <a:rPr lang="en-US" altLang="ko-KR" dirty="0">
                <a:solidFill>
                  <a:srgbClr val="5D9FFF"/>
                </a:solidFill>
              </a:rPr>
              <a:t>Wireframe with Grid system</a:t>
            </a:r>
            <a:endParaRPr lang="ko-KR" altLang="en-US" dirty="0">
              <a:solidFill>
                <a:srgbClr val="5D9FFF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38"/>
          <a:stretch/>
        </p:blipFill>
        <p:spPr>
          <a:xfrm>
            <a:off x="5010757" y="1435238"/>
            <a:ext cx="4025739" cy="415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8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灰階圖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38"/>
          <a:stretch/>
        </p:blipFill>
        <p:spPr>
          <a:xfrm>
            <a:off x="7295170" y="152846"/>
            <a:ext cx="1813334" cy="29761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96"/>
          <a:stretch/>
        </p:blipFill>
        <p:spPr>
          <a:xfrm>
            <a:off x="5233758" y="152845"/>
            <a:ext cx="1985020" cy="297610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4"/>
          <a:stretch/>
        </p:blipFill>
        <p:spPr>
          <a:xfrm>
            <a:off x="5233759" y="3251293"/>
            <a:ext cx="1985020" cy="33083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17"/>
          <a:stretch/>
        </p:blipFill>
        <p:spPr>
          <a:xfrm>
            <a:off x="1718853" y="1271821"/>
            <a:ext cx="3402556" cy="51245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38"/>
          <a:stretch/>
        </p:blipFill>
        <p:spPr>
          <a:xfrm>
            <a:off x="7331128" y="3270230"/>
            <a:ext cx="1777376" cy="32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1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視覺稿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8941114" cy="1750802"/>
          </a:xfrm>
          <a:prstGeom prst="rect">
            <a:avLst/>
          </a:prstGeom>
        </p:spPr>
      </p:pic>
      <p:sp>
        <p:nvSpPr>
          <p:cNvPr id="3" name="向上箭號 2"/>
          <p:cNvSpPr/>
          <p:nvPr/>
        </p:nvSpPr>
        <p:spPr>
          <a:xfrm>
            <a:off x="467544" y="3068960"/>
            <a:ext cx="1656184" cy="16561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40407" y="494116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LOG</a:t>
            </a:r>
            <a:r>
              <a:rPr lang="en-US" altLang="zh-TW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向上箭號 13"/>
          <p:cNvSpPr/>
          <p:nvPr/>
        </p:nvSpPr>
        <p:spPr>
          <a:xfrm>
            <a:off x="3445031" y="2924944"/>
            <a:ext cx="1130438" cy="25922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445031" y="5733256"/>
            <a:ext cx="263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導覽列 移到會變色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6" name="向上箭號 15"/>
          <p:cNvSpPr/>
          <p:nvPr/>
        </p:nvSpPr>
        <p:spPr>
          <a:xfrm rot="1309637">
            <a:off x="6293746" y="1780267"/>
            <a:ext cx="825870" cy="30017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577384" y="4857689"/>
            <a:ext cx="263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工具列 移到會變色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8" name="向上箭號 17"/>
          <p:cNvSpPr/>
          <p:nvPr/>
        </p:nvSpPr>
        <p:spPr>
          <a:xfrm rot="267757">
            <a:off x="7799719" y="3001238"/>
            <a:ext cx="825870" cy="20726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372200" y="5333146"/>
            <a:ext cx="300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登入後圖案會變個人照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755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視覺稿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5" t="27793" r="2195" b="-1165"/>
          <a:stretch/>
        </p:blipFill>
        <p:spPr>
          <a:xfrm>
            <a:off x="179512" y="1124744"/>
            <a:ext cx="6559887" cy="4752528"/>
          </a:xfrm>
          <a:prstGeom prst="rect">
            <a:avLst/>
          </a:prstGeom>
        </p:spPr>
      </p:pic>
      <p:sp>
        <p:nvSpPr>
          <p:cNvPr id="7" name="向上箭號 6"/>
          <p:cNvSpPr/>
          <p:nvPr/>
        </p:nvSpPr>
        <p:spPr>
          <a:xfrm rot="16654934">
            <a:off x="6052544" y="1190892"/>
            <a:ext cx="710380" cy="25922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886275" y="2487036"/>
            <a:ext cx="263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歡迎圖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" name="向上箭號 8"/>
          <p:cNvSpPr/>
          <p:nvPr/>
        </p:nvSpPr>
        <p:spPr>
          <a:xfrm rot="16654934">
            <a:off x="6222825" y="3133761"/>
            <a:ext cx="526815" cy="24583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020272" y="4786226"/>
            <a:ext cx="263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三種分類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30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619672" y="188640"/>
            <a:ext cx="7524328" cy="106951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9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視覺稿</a:t>
            </a:r>
            <a:endParaRPr lang="ko-KR" altLang="en-US" dirty="0">
              <a:solidFill>
                <a:srgbClr val="5D9FFF"/>
              </a:solidFill>
              <a:latin typeface="Adobe 繁黑體 Std B" panose="020B0700000000000000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8" b="9979"/>
          <a:stretch/>
        </p:blipFill>
        <p:spPr>
          <a:xfrm>
            <a:off x="4788024" y="1264408"/>
            <a:ext cx="4000706" cy="25202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0"/>
          <a:stretch/>
        </p:blipFill>
        <p:spPr>
          <a:xfrm>
            <a:off x="1038595" y="1258154"/>
            <a:ext cx="3394159" cy="2498489"/>
          </a:xfrm>
          <a:prstGeom prst="rect">
            <a:avLst/>
          </a:prstGeom>
        </p:spPr>
      </p:pic>
      <p:sp>
        <p:nvSpPr>
          <p:cNvPr id="8" name="向上箭號 7"/>
          <p:cNvSpPr/>
          <p:nvPr/>
        </p:nvSpPr>
        <p:spPr>
          <a:xfrm rot="20017435">
            <a:off x="3538794" y="3148320"/>
            <a:ext cx="710380" cy="25922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893984" y="5763474"/>
            <a:ext cx="2639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文章圖示 </a:t>
            </a: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（移到圖片會跑字出來且圖會變大喔！）</a:t>
            </a:r>
            <a:endParaRPr lang="zh-TW" altLang="en-US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向上箭號 9"/>
          <p:cNvSpPr/>
          <p:nvPr/>
        </p:nvSpPr>
        <p:spPr>
          <a:xfrm rot="1838508">
            <a:off x="5399033" y="3125504"/>
            <a:ext cx="710380" cy="25922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61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184</Words>
  <Application>Microsoft Office PowerPoint</Application>
  <PresentationFormat>如螢幕大小 (4:3)</PresentationFormat>
  <Paragraphs>64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Adobe 繁黑體 Std B</vt:lpstr>
      <vt:lpstr>맑은 고딕</vt:lpstr>
      <vt:lpstr>新細明體</vt:lpstr>
      <vt:lpstr>Arial</vt:lpstr>
      <vt:lpstr>Calibri</vt:lpstr>
      <vt:lpstr>Office Theme</vt:lpstr>
      <vt:lpstr>Custom Design</vt:lpstr>
      <vt:lpstr>PowerPoint 簡報</vt:lpstr>
      <vt:lpstr> 網站吉祥物－</vt:lpstr>
      <vt:lpstr>Wireframe with Grid system</vt:lpstr>
      <vt:lpstr>Wireframe with Grid system</vt:lpstr>
      <vt:lpstr>Wireframe with Grid system</vt:lpstr>
      <vt:lpstr>灰階圖</vt:lpstr>
      <vt:lpstr>視覺稿</vt:lpstr>
      <vt:lpstr>視覺稿</vt:lpstr>
      <vt:lpstr>視覺稿</vt:lpstr>
      <vt:lpstr>視覺稿</vt:lpstr>
      <vt:lpstr>視覺稿　　神秘專區</vt:lpstr>
      <vt:lpstr>視覺稿</vt:lpstr>
      <vt:lpstr>視覺稿　ＦＯＯＴＥＲ</vt:lpstr>
      <vt:lpstr>網站架構</vt:lpstr>
      <vt:lpstr>動畫技術</vt:lpstr>
      <vt:lpstr>分工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User</cp:lastModifiedBy>
  <cp:revision>47</cp:revision>
  <dcterms:created xsi:type="dcterms:W3CDTF">2014-04-01T16:35:38Z</dcterms:created>
  <dcterms:modified xsi:type="dcterms:W3CDTF">2017-11-14T20:15:32Z</dcterms:modified>
</cp:coreProperties>
</file>